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29"/>
  </p:notesMasterIdLst>
  <p:sldIdLst>
    <p:sldId id="285" r:id="rId2"/>
    <p:sldId id="267" r:id="rId3"/>
    <p:sldId id="268" r:id="rId4"/>
    <p:sldId id="264" r:id="rId5"/>
    <p:sldId id="269" r:id="rId6"/>
    <p:sldId id="257" r:id="rId7"/>
    <p:sldId id="258" r:id="rId8"/>
    <p:sldId id="259" r:id="rId9"/>
    <p:sldId id="263" r:id="rId10"/>
    <p:sldId id="266" r:id="rId11"/>
    <p:sldId id="278" r:id="rId12"/>
    <p:sldId id="270" r:id="rId13"/>
    <p:sldId id="287" r:id="rId14"/>
    <p:sldId id="286" r:id="rId15"/>
    <p:sldId id="288" r:id="rId16"/>
    <p:sldId id="280" r:id="rId17"/>
    <p:sldId id="279" r:id="rId18"/>
    <p:sldId id="289" r:id="rId19"/>
    <p:sldId id="290" r:id="rId20"/>
    <p:sldId id="284" r:id="rId21"/>
    <p:sldId id="293" r:id="rId22"/>
    <p:sldId id="283" r:id="rId23"/>
    <p:sldId id="281" r:id="rId24"/>
    <p:sldId id="291" r:id="rId25"/>
    <p:sldId id="292" r:id="rId26"/>
    <p:sldId id="282" r:id="rId27"/>
    <p:sldId id="273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216EEB"/>
    <a:srgbClr val="CCECFF"/>
    <a:srgbClr val="FF0066"/>
    <a:srgbClr val="CC00CC"/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642" autoAdjust="0"/>
    <p:restoredTop sz="87634" autoAdjust="0"/>
  </p:normalViewPr>
  <p:slideViewPr>
    <p:cSldViewPr snapToGrid="0">
      <p:cViewPr>
        <p:scale>
          <a:sx n="50" d="100"/>
          <a:sy n="50" d="100"/>
        </p:scale>
        <p:origin x="-2256" y="-7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323BA-65E2-4F35-82B7-7BA75EFE8ED6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56DBA-341A-48D2-AB56-9494BCCDE9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56DBA-341A-48D2-AB56-9494BCCDE92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103621C-F3E2-492F-8403-446D476A39B6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1A34-BF7C-4EBC-AF70-0FBCF09171D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blipFill dpi="0"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80470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621C-F3E2-492F-8403-446D476A39B6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1A34-BF7C-4EBC-AF70-0FBCF09171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3241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621C-F3E2-492F-8403-446D476A39B6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1A34-BF7C-4EBC-AF70-0FBCF09171D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88578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621C-F3E2-492F-8403-446D476A39B6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1A34-BF7C-4EBC-AF70-0FBCF09171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856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621C-F3E2-492F-8403-446D476A39B6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1A34-BF7C-4EBC-AF70-0FBCF09171D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46372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621C-F3E2-492F-8403-446D476A39B6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1A34-BF7C-4EBC-AF70-0FBCF09171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635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621C-F3E2-492F-8403-446D476A39B6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1A34-BF7C-4EBC-AF70-0FBCF09171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875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621C-F3E2-492F-8403-446D476A39B6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1A34-BF7C-4EBC-AF70-0FBCF09171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6369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621C-F3E2-492F-8403-446D476A39B6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1A34-BF7C-4EBC-AF70-0FBCF09171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3836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621C-F3E2-492F-8403-446D476A39B6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1A34-BF7C-4EBC-AF70-0FBCF09171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4929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621C-F3E2-492F-8403-446D476A39B6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1A34-BF7C-4EBC-AF70-0FBCF09171D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51381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103621C-F3E2-492F-8403-446D476A39B6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F681A34-BF7C-4EBC-AF70-0FBCF09171D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377079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92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4" name="Picture 4" descr="C:\Users\Артем\Desktop\0_13fdc2_8d3264bd_X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43475" cy="684070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85849" y="1371600"/>
            <a:ext cx="9801225" cy="23431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cap="none" spc="0" normalizeH="0" baseline="0" noProof="0" dirty="0" smtClean="0">
                <a:ln w="6600">
                  <a:noFill/>
                  <a:prstDash val="solid"/>
                </a:ln>
                <a:solidFill>
                  <a:srgbClr val="C00000"/>
                </a:solidFill>
                <a:uLnTx/>
                <a:uFillTx/>
                <a:latin typeface="Monotype Corsiva" pitchFamily="66" charset="0"/>
              </a:rPr>
              <a:t>Творческая</a:t>
            </a:r>
            <a:r>
              <a:rPr kumimoji="0" lang="ru-RU" sz="5000" b="1" i="0" u="none" strike="noStrike" kern="1200" cap="none" spc="0" normalizeH="0" noProof="0" dirty="0" smtClean="0">
                <a:ln w="6600">
                  <a:noFill/>
                  <a:prstDash val="solid"/>
                </a:ln>
                <a:solidFill>
                  <a:srgbClr val="C00000"/>
                </a:solidFill>
                <a:uLnTx/>
                <a:uFillTx/>
                <a:latin typeface="Monotype Corsiva" pitchFamily="66" charset="0"/>
              </a:rPr>
              <a:t> </a:t>
            </a:r>
            <a:r>
              <a:rPr kumimoji="0" lang="ru-RU" sz="5000" b="1" i="0" u="none" strike="noStrike" kern="1200" cap="none" spc="0" normalizeH="0" baseline="0" noProof="0" dirty="0" smtClean="0">
                <a:ln w="6600">
                  <a:noFill/>
                  <a:prstDash val="solid"/>
                </a:ln>
                <a:solidFill>
                  <a:srgbClr val="C00000"/>
                </a:solidFill>
                <a:uLnTx/>
                <a:uFillTx/>
                <a:latin typeface="Monotype Corsiva" pitchFamily="66" charset="0"/>
              </a:rPr>
              <a:t>студия</a:t>
            </a:r>
            <a:endParaRPr lang="ru-RU" sz="5000" b="1" dirty="0" smtClean="0">
              <a:ln w="6600">
                <a:noFill/>
                <a:prstDash val="solid"/>
              </a:ln>
              <a:solidFill>
                <a:srgbClr val="C00000"/>
              </a:solidFill>
              <a:latin typeface="Monotype Corsiva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cap="none" spc="0" normalizeH="0" baseline="0" noProof="0" dirty="0" smtClean="0">
                <a:ln w="6600">
                  <a:noFill/>
                  <a:prstDash val="solid"/>
                </a:ln>
                <a:solidFill>
                  <a:srgbClr val="C00000"/>
                </a:solidFill>
                <a:uLnTx/>
                <a:uFillTx/>
                <a:latin typeface="Monotype Corsiva" pitchFamily="66" charset="0"/>
              </a:rPr>
              <a:t> «</a:t>
            </a:r>
            <a:r>
              <a:rPr kumimoji="0" lang="ru-RU" sz="5000" b="1" i="0" u="none" strike="noStrike" kern="1200" cap="none" spc="0" normalizeH="0" baseline="0" noProof="0" dirty="0" err="1" smtClean="0">
                <a:ln w="6600">
                  <a:noFill/>
                  <a:prstDash val="solid"/>
                </a:ln>
                <a:solidFill>
                  <a:srgbClr val="C00000"/>
                </a:solidFill>
                <a:uLnTx/>
                <a:uFillTx/>
                <a:latin typeface="Monotype Corsiva" pitchFamily="66" charset="0"/>
              </a:rPr>
              <a:t>Самоделкины</a:t>
            </a:r>
            <a:r>
              <a:rPr kumimoji="0" lang="ru-RU" sz="5000" b="1" i="0" u="none" strike="noStrike" kern="1200" cap="none" spc="0" normalizeH="0" baseline="0" noProof="0" dirty="0" smtClean="0">
                <a:ln w="6600">
                  <a:noFill/>
                  <a:prstDash val="solid"/>
                </a:ln>
                <a:solidFill>
                  <a:srgbClr val="C00000"/>
                </a:solidFill>
                <a:uLnTx/>
                <a:uFillTx/>
                <a:latin typeface="Monotype Corsiva" pitchFamily="66" charset="0"/>
              </a:rPr>
              <a:t>»</a:t>
            </a:r>
            <a:endParaRPr kumimoji="0" lang="ru-RU" sz="50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C00000"/>
              </a:solidFill>
              <a:uLnTx/>
              <a:uFillTx/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5124" y="685800"/>
            <a:ext cx="62960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ГУ ЯО «</a:t>
            </a:r>
            <a:r>
              <a:rPr lang="ru-RU" sz="3600" b="1" dirty="0" err="1" smtClean="0">
                <a:solidFill>
                  <a:srgbClr val="002060"/>
                </a:solidFill>
                <a:latin typeface="Monotype Corsiva" pitchFamily="66" charset="0"/>
              </a:rPr>
              <a:t>Угличский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 детский дом»</a:t>
            </a:r>
            <a:endParaRPr lang="ru-RU" sz="36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endParaRPr lang="ru-RU" sz="36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6" name="Picture 6" descr="C:\Users\Артем\Desktop\80700249_large_112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571500" y="4886327"/>
            <a:ext cx="11229975" cy="1571621"/>
          </a:xfrm>
          <a:prstGeom prst="rect">
            <a:avLst/>
          </a:prstGeom>
          <a:noFill/>
        </p:spPr>
      </p:pic>
      <p:pic>
        <p:nvPicPr>
          <p:cNvPr id="11" name="Picture 2" descr="C:\Users\Артем\Desktop\ia-tvori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0825" y="3476626"/>
            <a:ext cx="5591175" cy="304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95624" y="3495674"/>
            <a:ext cx="5495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Руководитель студии  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  <a:t>Кротова Надежда Васильевна</a:t>
            </a:r>
          </a:p>
          <a:p>
            <a:endParaRPr lang="ru-RU" sz="36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7" name="Picture 7" descr="C:\Users\Артем\Desktop\0_86e8b_5ffa9c17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324225" y="4933950"/>
            <a:ext cx="322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2016-2017 г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C:\Users\Артем\Desktop\1399624043_111111-lenta.pn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485775" y="3771900"/>
            <a:ext cx="13223419" cy="30861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253" y="153267"/>
            <a:ext cx="9720072" cy="1408274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8800" b="1" i="1" cap="none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9 </a:t>
            </a:r>
            <a:r>
              <a:rPr lang="ru-RU" sz="8800" b="1" i="1" cap="none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М</a:t>
            </a:r>
            <a:r>
              <a:rPr lang="ru-RU" sz="8800" b="1" i="1" cap="none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ая- </a:t>
            </a:r>
            <a:r>
              <a:rPr lang="ru-RU" sz="8800" b="1" i="1" cap="none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День Победы!</a:t>
            </a:r>
            <a:endParaRPr lang="ru-RU" sz="8800" b="1" i="1" cap="none" dirty="0">
              <a:solidFill>
                <a:srgbClr val="FF0000"/>
              </a:solidFill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lum bright="-40000"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73" t="2216" r="1620" b="7561"/>
          <a:stretch/>
        </p:blipFill>
        <p:spPr>
          <a:xfrm rot="16200000">
            <a:off x="1454481" y="371382"/>
            <a:ext cx="3631961" cy="5512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lum bright="-40000"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6" t="3601" r="2859" b="6428"/>
          <a:stretch/>
        </p:blipFill>
        <p:spPr>
          <a:xfrm rot="16200000">
            <a:off x="7245451" y="638314"/>
            <a:ext cx="3605674" cy="4837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lum bright="-40000" contrast="40000"/>
          </a:blip>
          <a:stretch>
            <a:fillRect/>
          </a:stretch>
        </p:blipFill>
        <p:spPr>
          <a:xfrm>
            <a:off x="3830593" y="3558528"/>
            <a:ext cx="4399007" cy="2956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028700" y="6000750"/>
            <a:ext cx="9239250" cy="800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Рисунки для выставки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728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C:\Users\Артем\Desktop\1399624043_111111-lenta.pn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485775" y="3771900"/>
            <a:ext cx="13223419" cy="30861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253" y="153267"/>
            <a:ext cx="9720072" cy="1408274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8800" b="1" i="1" cap="none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9 </a:t>
            </a:r>
            <a:r>
              <a:rPr lang="ru-RU" sz="8800" b="1" i="1" cap="none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М</a:t>
            </a:r>
            <a:r>
              <a:rPr lang="ru-RU" sz="8800" b="1" i="1" cap="none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ая- </a:t>
            </a:r>
            <a:r>
              <a:rPr lang="ru-RU" sz="8800" b="1" i="1" cap="none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День Победы!</a:t>
            </a:r>
            <a:endParaRPr lang="ru-RU" sz="8800" b="1" i="1" cap="none" dirty="0">
              <a:solidFill>
                <a:srgbClr val="FF0000"/>
              </a:solidFill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18" t="2168"/>
          <a:stretch/>
        </p:blipFill>
        <p:spPr>
          <a:xfrm rot="5400000">
            <a:off x="5299550" y="875389"/>
            <a:ext cx="2793042" cy="4257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lum bright="-40000"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760"/>
          <a:stretch/>
        </p:blipFill>
        <p:spPr>
          <a:xfrm rot="16200000">
            <a:off x="1030286" y="941391"/>
            <a:ext cx="2624477" cy="4113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lum bright="-40000" contrast="40000"/>
          </a:blip>
          <a:stretch>
            <a:fillRect/>
          </a:stretch>
        </p:blipFill>
        <p:spPr>
          <a:xfrm>
            <a:off x="9026360" y="1543156"/>
            <a:ext cx="3051340" cy="4301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028700" y="5848350"/>
            <a:ext cx="9239250" cy="800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Рисунки для выставки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728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47775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903" y="0"/>
            <a:ext cx="10535526" cy="1685926"/>
          </a:xfrm>
          <a:effectLst>
            <a:glow rad="101600">
              <a:srgbClr val="0070C0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6600" b="1" i="1" cap="none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Светлый праздник  Пасха</a:t>
            </a:r>
            <a:endParaRPr lang="ru-RU" sz="6600" b="1" i="1" cap="none" dirty="0">
              <a:solidFill>
                <a:srgbClr val="FF0000"/>
              </a:solidFill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1026" name="Picture 2" descr="F:\дополнить\дополнить\пасхальное яйцо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 rot="5400000">
            <a:off x="5615780" y="2016919"/>
            <a:ext cx="4552952" cy="3414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F:\дополнить\дополнить\пасх яйц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 rot="5400000">
            <a:off x="2000249" y="2076453"/>
            <a:ext cx="4267201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72000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71342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3203" y="-266700"/>
            <a:ext cx="10535526" cy="1685926"/>
          </a:xfrm>
          <a:effectLst>
            <a:glow rad="101600">
              <a:srgbClr val="0070C0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6600" b="1" i="1" cap="none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Светлый праздник  Пасха</a:t>
            </a:r>
            <a:endParaRPr lang="ru-RU" sz="6600" b="1" i="1" cap="none" dirty="0">
              <a:solidFill>
                <a:srgbClr val="FF0000"/>
              </a:solidFill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2050" name="Picture 2" descr="F:\дополнить\дополнить\20170420_173656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 rot="5400000">
            <a:off x="5330430" y="1634731"/>
            <a:ext cx="5229224" cy="3921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F:\дополнить\дополнить\20170420_170828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 rot="5400000">
            <a:off x="1101328" y="1615681"/>
            <a:ext cx="5229224" cy="3921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809750" y="6076950"/>
            <a:ext cx="8153400" cy="800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Изготовление пасхальных открыток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000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72199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703" y="257175"/>
            <a:ext cx="10535526" cy="1685926"/>
          </a:xfrm>
          <a:effectLst>
            <a:glow rad="101600">
              <a:srgbClr val="0070C0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6600" b="1" i="1" cap="none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Светлый праздник  Пасха</a:t>
            </a:r>
            <a:endParaRPr lang="ru-RU" sz="6600" b="1" i="1" cap="none" dirty="0">
              <a:solidFill>
                <a:srgbClr val="FF0000"/>
              </a:solidFill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lum bright="20000"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028" y="1961622"/>
            <a:ext cx="4855597" cy="3641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lum bright="20000"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614"/>
          <a:stretch/>
        </p:blipFill>
        <p:spPr>
          <a:xfrm rot="5400000">
            <a:off x="-367946" y="2053874"/>
            <a:ext cx="4462102" cy="3326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lum bright="20000"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8668" y="1984181"/>
            <a:ext cx="4545808" cy="3409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809750" y="6076950"/>
            <a:ext cx="8153400" cy="800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Пасхальные яйца из ниток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000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71342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3203" y="-266700"/>
            <a:ext cx="10535526" cy="1685926"/>
          </a:xfrm>
          <a:effectLst>
            <a:glow rad="101600">
              <a:srgbClr val="0070C0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6600" b="1" i="1" cap="none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Светлый праздник  Пасха</a:t>
            </a:r>
            <a:endParaRPr lang="ru-RU" sz="6600" b="1" i="1" cap="none" dirty="0">
              <a:solidFill>
                <a:srgbClr val="FF0000"/>
              </a:solidFill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09750" y="6076950"/>
            <a:ext cx="8153400" cy="800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Шоколадные «</a:t>
            </a:r>
            <a:r>
              <a:rPr lang="ru-RU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Кейк-попсы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»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4" name="Picture 2" descr="F:\дополнить\дополнить\20170414_160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530703" y="1660921"/>
            <a:ext cx="4905375" cy="3679031"/>
          </a:xfrm>
          <a:prstGeom prst="rect">
            <a:avLst/>
          </a:prstGeom>
          <a:noFill/>
        </p:spPr>
      </p:pic>
      <p:pic>
        <p:nvPicPr>
          <p:cNvPr id="3075" name="Picture 3" descr="F:\дополнить\дополнить\20170416_163246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 rot="5400000">
            <a:off x="3701653" y="1641871"/>
            <a:ext cx="4905375" cy="3679031"/>
          </a:xfrm>
          <a:prstGeom prst="rect">
            <a:avLst/>
          </a:prstGeom>
          <a:noFill/>
        </p:spPr>
      </p:pic>
      <p:pic>
        <p:nvPicPr>
          <p:cNvPr id="3076" name="Picture 4" descr="F:\дополнить\дополнить\20170414_160407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 rot="5400000">
            <a:off x="-260747" y="1679971"/>
            <a:ext cx="4905375" cy="36790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2000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905"/>
            <a:ext cx="12192000" cy="68859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978" y="0"/>
            <a:ext cx="10535526" cy="1685926"/>
          </a:xfrm>
          <a:effectLst>
            <a:glow rad="101600">
              <a:srgbClr val="0070C0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6600" b="1" i="1" cap="none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Светлый праздник  Пасха</a:t>
            </a:r>
            <a:endParaRPr lang="ru-RU" sz="6600" b="1" i="1" cap="none" dirty="0">
              <a:solidFill>
                <a:srgbClr val="FF0000"/>
              </a:solidFill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lum bright="1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200" y="1915891"/>
            <a:ext cx="4495800" cy="3371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lum bright="1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043" b="7331"/>
          <a:stretch/>
        </p:blipFill>
        <p:spPr>
          <a:xfrm rot="5400000">
            <a:off x="4897955" y="2404588"/>
            <a:ext cx="5205963" cy="3343276"/>
          </a:xfrm>
          <a:prstGeom prst="ellipse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lum bright="1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917" t="25662" r="18924" b="13383"/>
          <a:stretch/>
        </p:blipFill>
        <p:spPr>
          <a:xfrm rot="5400000">
            <a:off x="8442976" y="3743187"/>
            <a:ext cx="3143250" cy="2171977"/>
          </a:xfrm>
          <a:prstGeom prst="ellipse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lum bright="1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438"/>
          <a:stretch/>
        </p:blipFill>
        <p:spPr>
          <a:xfrm rot="5400000">
            <a:off x="2321828" y="2864755"/>
            <a:ext cx="4357470" cy="2828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2000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78581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703" y="257175"/>
            <a:ext cx="10535526" cy="1685926"/>
          </a:xfrm>
          <a:effectLst>
            <a:glow rad="101600">
              <a:srgbClr val="0070C0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6600" b="1" i="1" cap="none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Светлый праздник  Пасха</a:t>
            </a:r>
            <a:endParaRPr lang="ru-RU" sz="6600" b="1" i="1" cap="none" dirty="0">
              <a:solidFill>
                <a:srgbClr val="FF0000"/>
              </a:solidFill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lum bright="1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35" t="9965" r="5481" b="15860"/>
          <a:stretch/>
        </p:blipFill>
        <p:spPr>
          <a:xfrm rot="5400000">
            <a:off x="8212975" y="1935849"/>
            <a:ext cx="4570541" cy="3101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809750" y="5886450"/>
            <a:ext cx="8153400" cy="800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Подарки для наших друзей 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lum bright="1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672" r="13121"/>
          <a:stretch/>
        </p:blipFill>
        <p:spPr>
          <a:xfrm rot="5400000">
            <a:off x="-607873" y="2025506"/>
            <a:ext cx="4469276" cy="32535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lum bright="1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7491" y="1990522"/>
            <a:ext cx="4583118" cy="34373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lum bright="1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583"/>
          <a:stretch/>
        </p:blipFill>
        <p:spPr>
          <a:xfrm rot="5400000">
            <a:off x="2248782" y="2286520"/>
            <a:ext cx="4282484" cy="27113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2000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1" name="Picture 5" descr="C:\Users\Артем\Desktop\opera-background-blue-bubbl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098" name="Picture 2" descr="F:\дополнить\дополнить\20170701_145923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 rot="5400000">
            <a:off x="3614740" y="2214562"/>
            <a:ext cx="4229100" cy="3171825"/>
          </a:xfrm>
          <a:prstGeom prst="rect">
            <a:avLst/>
          </a:prstGeom>
          <a:noFill/>
        </p:spPr>
      </p:pic>
      <p:pic>
        <p:nvPicPr>
          <p:cNvPr id="4099" name="Picture 3" descr="F:\дополнить\дополнить\20170701_141817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 rot="5400000">
            <a:off x="6986590" y="2157413"/>
            <a:ext cx="4229100" cy="3171825"/>
          </a:xfrm>
          <a:prstGeom prst="rect">
            <a:avLst/>
          </a:prstGeom>
          <a:noFill/>
        </p:spPr>
      </p:pic>
      <p:pic>
        <p:nvPicPr>
          <p:cNvPr id="4100" name="Picture 4" descr="F:\дополнить\дополнить\20170701_141807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 rot="5400000">
            <a:off x="-42861" y="2157414"/>
            <a:ext cx="4229100" cy="3171825"/>
          </a:xfrm>
          <a:prstGeom prst="rect">
            <a:avLst/>
          </a:prstGeom>
          <a:noFill/>
        </p:spPr>
      </p:pic>
      <p:pic>
        <p:nvPicPr>
          <p:cNvPr id="8" name="Picture 2" descr="F:\дополнить\дополнить\20170702_021357.jpg"/>
          <p:cNvPicPr>
            <a:picLocks noChangeAspect="1" noChangeArrowheads="1"/>
          </p:cNvPicPr>
          <p:nvPr/>
        </p:nvPicPr>
        <p:blipFill>
          <a:blip r:embed="rId6" cstate="print">
            <a:lum contrast="40000"/>
          </a:blip>
          <a:srcRect l="6250" r="10227"/>
          <a:stretch>
            <a:fillRect/>
          </a:stretch>
        </p:blipFill>
        <p:spPr bwMode="auto">
          <a:xfrm rot="5400000">
            <a:off x="9373465" y="3866287"/>
            <a:ext cx="2970069" cy="2667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081403" y="133350"/>
            <a:ext cx="7824597" cy="140970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30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Подарок</a:t>
            </a:r>
            <a:r>
              <a:rPr kumimoji="0" lang="ru-RU" sz="4000" b="1" i="1" u="none" strike="noStrike" kern="1200" cap="none" spc="30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«Солнышко»</a:t>
            </a:r>
            <a:endParaRPr kumimoji="0" lang="ru-RU" sz="4000" b="1" i="1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348103" y="228600"/>
            <a:ext cx="7824597" cy="137160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30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Творчество детей</a:t>
            </a:r>
            <a:endParaRPr kumimoji="0" lang="ru-RU" sz="4000" b="1" i="1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6151" name="Picture 7" descr="C:\Users\Артем\Desktop\576b8f90656e01557c28cc1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49" y="-400050"/>
            <a:ext cx="12121851" cy="7258050"/>
          </a:xfrm>
          <a:prstGeom prst="rect">
            <a:avLst/>
          </a:prstGeom>
          <a:noFill/>
        </p:spPr>
      </p:pic>
      <p:pic>
        <p:nvPicPr>
          <p:cNvPr id="6146" name="Picture 2" descr="F:\дополнить\дополнить\20170210_1939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 flipH="1">
            <a:off x="7708106" y="2316956"/>
            <a:ext cx="4667250" cy="3500438"/>
          </a:xfrm>
          <a:prstGeom prst="rect">
            <a:avLst/>
          </a:prstGeom>
          <a:noFill/>
        </p:spPr>
      </p:pic>
      <p:pic>
        <p:nvPicPr>
          <p:cNvPr id="6148" name="Picture 4" descr="F:\дополнить\дополнить\20170327_1421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525308" y="2128311"/>
            <a:ext cx="2633133" cy="1974850"/>
          </a:xfrm>
          <a:prstGeom prst="rect">
            <a:avLst/>
          </a:prstGeom>
          <a:noFill/>
        </p:spPr>
      </p:pic>
      <p:pic>
        <p:nvPicPr>
          <p:cNvPr id="6150" name="Picture 6" descr="F:\дополнить\дополнить\20170223_0004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282576" y="2285999"/>
            <a:ext cx="4572001" cy="3429001"/>
          </a:xfrm>
          <a:prstGeom prst="rect">
            <a:avLst/>
          </a:prstGeom>
          <a:noFill/>
        </p:spPr>
      </p:pic>
      <p:pic>
        <p:nvPicPr>
          <p:cNvPr id="6149" name="Picture 5" descr="F:\дополнить\дополнить\20170322_0111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599905" y="2089950"/>
            <a:ext cx="2749546" cy="2062160"/>
          </a:xfrm>
          <a:prstGeom prst="rect">
            <a:avLst/>
          </a:prstGeom>
          <a:noFill/>
        </p:spPr>
      </p:pic>
      <p:pic>
        <p:nvPicPr>
          <p:cNvPr id="6147" name="Picture 3" descr="F:\дополнить\дополнить\20170708_2220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89400" y="4362450"/>
            <a:ext cx="3225800" cy="2419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8118" y="0"/>
            <a:ext cx="12390118" cy="77438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921" y="114300"/>
            <a:ext cx="11111979" cy="225742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glow rad="101600">
              <a:srgbClr val="0070C0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4400" b="1" i="1" cap="none" spc="600" dirty="0" smtClean="0">
                <a:solidFill>
                  <a:srgbClr val="00206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Благотворительная акция «Стань Дедом Морозом»</a:t>
            </a:r>
            <a:endParaRPr lang="ru-RU" sz="4400" b="1" i="1" cap="none" spc="600" dirty="0">
              <a:solidFill>
                <a:srgbClr val="002060"/>
              </a:solidFill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42" t="3102"/>
          <a:stretch/>
        </p:blipFill>
        <p:spPr>
          <a:xfrm rot="5400000" flipV="1">
            <a:off x="8685297" y="3080605"/>
            <a:ext cx="3526469" cy="2623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773" t="6880" r="9678" b="3305"/>
          <a:stretch/>
        </p:blipFill>
        <p:spPr>
          <a:xfrm rot="5400000" flipV="1">
            <a:off x="-16423" y="2856058"/>
            <a:ext cx="3591019" cy="3043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53" t="4727" r="11443"/>
          <a:stretch/>
        </p:blipFill>
        <p:spPr>
          <a:xfrm rot="5400000" flipV="1">
            <a:off x="3059969" y="2864062"/>
            <a:ext cx="3675641" cy="3226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22" t="12709" r="14727" b="17452"/>
          <a:stretch/>
        </p:blipFill>
        <p:spPr>
          <a:xfrm rot="5400000" flipV="1">
            <a:off x="6016341" y="3145991"/>
            <a:ext cx="3655982" cy="2625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42263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Артем\Desktop\Abs_Yellow_haze_014924_1920-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804" y="1171575"/>
            <a:ext cx="5018846" cy="35481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-75489"/>
            <a:ext cx="10535526" cy="1675689"/>
          </a:xfrm>
          <a:effectLst>
            <a:glow rad="101600">
              <a:srgbClr val="0070C0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5400" b="1" i="1" cap="none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Наши достижения</a:t>
            </a:r>
            <a:endParaRPr lang="ru-RU" sz="5400" b="1" i="1" cap="none" dirty="0">
              <a:solidFill>
                <a:srgbClr val="FF0000"/>
              </a:solidFill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091046"/>
            <a:ext cx="4950812" cy="35000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6" y="2971799"/>
            <a:ext cx="5119842" cy="36195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141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Users\Артем\Desktop\Abs_Yellow_haze_014924_1920-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-75489"/>
            <a:ext cx="10535526" cy="1675689"/>
          </a:xfrm>
          <a:effectLst>
            <a:glow rad="101600">
              <a:srgbClr val="0070C0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5400" b="1" i="1" cap="none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Наши достижения</a:t>
            </a:r>
            <a:endParaRPr lang="ru-RU" sz="5400" b="1" i="1" cap="none" dirty="0">
              <a:solidFill>
                <a:srgbClr val="FF0000"/>
              </a:solidFill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2050" name="Picture 2" descr="F:\дополнить\Дипломы НВ\Кротова Надежда Васильевна.jpg"/>
          <p:cNvPicPr>
            <a:picLocks noChangeAspect="1" noChangeArrowheads="1"/>
          </p:cNvPicPr>
          <p:nvPr/>
        </p:nvPicPr>
        <p:blipFill>
          <a:blip r:embed="rId3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298450" y="1164265"/>
            <a:ext cx="3702050" cy="5236535"/>
          </a:xfrm>
          <a:prstGeom prst="rect">
            <a:avLst/>
          </a:prstGeom>
          <a:noFill/>
        </p:spPr>
      </p:pic>
      <p:pic>
        <p:nvPicPr>
          <p:cNvPr id="2051" name="Picture 3" descr="F:\дополнить\Дипломы НВ\Кротова НВ - Мозиков И 043.jpg"/>
          <p:cNvPicPr>
            <a:picLocks noChangeAspect="1" noChangeArrowheads="1"/>
          </p:cNvPicPr>
          <p:nvPr/>
        </p:nvPicPr>
        <p:blipFill>
          <a:blip r:embed="rId4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4183064" y="1143659"/>
            <a:ext cx="3703606" cy="5238091"/>
          </a:xfrm>
          <a:prstGeom prst="rect">
            <a:avLst/>
          </a:prstGeom>
          <a:noFill/>
        </p:spPr>
      </p:pic>
      <p:pic>
        <p:nvPicPr>
          <p:cNvPr id="2052" name="Picture 4" descr="F:\дополнить\Дипломы НВ\Кротова НВ.jpg"/>
          <p:cNvPicPr>
            <a:picLocks noChangeAspect="1" noChangeArrowheads="1"/>
          </p:cNvPicPr>
          <p:nvPr/>
        </p:nvPicPr>
        <p:blipFill>
          <a:blip r:embed="rId5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8108950" y="1107115"/>
            <a:ext cx="3702050" cy="52365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5141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Артем\Desktop\199392_142003070000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-75489"/>
            <a:ext cx="10535526" cy="1675689"/>
          </a:xfrm>
          <a:effectLst>
            <a:glow rad="101600">
              <a:srgbClr val="0070C0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5400" b="1" i="1" cap="none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Наши достижения</a:t>
            </a:r>
            <a:endParaRPr lang="ru-RU" sz="5400" b="1" i="1" cap="none" dirty="0">
              <a:solidFill>
                <a:srgbClr val="FF0000"/>
              </a:solidFill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3074" name="Picture 2" descr="C:\Users\Артем\Desktop\medal_PNG1452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1175" y="0"/>
            <a:ext cx="2171700" cy="3345227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lum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370" y="1268555"/>
            <a:ext cx="3834180" cy="51099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lum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6" y="1330958"/>
            <a:ext cx="3617182" cy="50698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lum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39" y="1130012"/>
            <a:ext cx="3712186" cy="52509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141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Users\Артем\Desktop\199392_142003070000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-218364"/>
            <a:ext cx="10535526" cy="1675689"/>
          </a:xfrm>
          <a:effectLst>
            <a:glow rad="101600">
              <a:srgbClr val="0070C0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5400" b="1" i="1" cap="none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Наши достижения</a:t>
            </a:r>
            <a:endParaRPr lang="ru-RU" sz="5400" b="1" i="1" cap="none" dirty="0">
              <a:solidFill>
                <a:srgbClr val="FF0000"/>
              </a:solidFill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3074" name="Picture 2" descr="C:\Users\Артем\Desktop\medal_PNG1452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1175" y="0"/>
            <a:ext cx="2171700" cy="3345227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259"/>
            <a:ext cx="3660274" cy="50976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063" y="3041618"/>
            <a:ext cx="4589937" cy="32448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84" y="1114425"/>
            <a:ext cx="3632552" cy="51383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141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 descr="C:\Users\Артем\Desktop\opera-background-blue-bubbl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999" y="0"/>
            <a:ext cx="12573000" cy="790107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-65964"/>
            <a:ext cx="10535526" cy="1675689"/>
          </a:xfrm>
          <a:effectLst>
            <a:glow rad="101600">
              <a:srgbClr val="0070C0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5400" b="1" i="1" cap="none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Наши достижения</a:t>
            </a:r>
            <a:endParaRPr lang="ru-RU" sz="5400" b="1" i="1" cap="none" dirty="0">
              <a:solidFill>
                <a:srgbClr val="FF0000"/>
              </a:solidFill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3074" name="Picture 2" descr="C:\Users\Артем\Desktop\medal_PNG1452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1175" y="0"/>
            <a:ext cx="2171700" cy="3345227"/>
          </a:xfrm>
          <a:prstGeom prst="rect">
            <a:avLst/>
          </a:prstGeom>
          <a:noFill/>
        </p:spPr>
      </p:pic>
      <p:pic>
        <p:nvPicPr>
          <p:cNvPr id="1026" name="Picture 2" descr="F:\дополнить\Дипломы детей\диплом 1Баева Анастасия Александровна.jpg"/>
          <p:cNvPicPr>
            <a:picLocks noChangeAspect="1" noChangeArrowheads="1"/>
          </p:cNvPicPr>
          <p:nvPr/>
        </p:nvPicPr>
        <p:blipFill>
          <a:blip r:embed="rId4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146050" y="1371600"/>
            <a:ext cx="2801280" cy="3962399"/>
          </a:xfrm>
          <a:prstGeom prst="rect">
            <a:avLst/>
          </a:prstGeom>
          <a:noFill/>
        </p:spPr>
      </p:pic>
      <p:pic>
        <p:nvPicPr>
          <p:cNvPr id="1027" name="Picture 3" descr="F:\дополнить\Дипломы детей\Горелов Евгений Николаевич.jpg"/>
          <p:cNvPicPr>
            <a:picLocks noChangeAspect="1" noChangeArrowheads="1"/>
          </p:cNvPicPr>
          <p:nvPr/>
        </p:nvPicPr>
        <p:blipFill>
          <a:blip r:embed="rId5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6184900" y="1352550"/>
            <a:ext cx="2801280" cy="3962399"/>
          </a:xfrm>
          <a:prstGeom prst="rect">
            <a:avLst/>
          </a:prstGeom>
          <a:noFill/>
        </p:spPr>
      </p:pic>
      <p:pic>
        <p:nvPicPr>
          <p:cNvPr id="1028" name="Picture 4" descr="F:\дополнить\Дипломы детей\Мозиков Иван Сергеевич2.jpg"/>
          <p:cNvPicPr>
            <a:picLocks noChangeAspect="1" noChangeArrowheads="1"/>
          </p:cNvPicPr>
          <p:nvPr/>
        </p:nvPicPr>
        <p:blipFill>
          <a:blip r:embed="rId6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3136900" y="1333500"/>
            <a:ext cx="2801280" cy="3962399"/>
          </a:xfrm>
          <a:prstGeom prst="rect">
            <a:avLst/>
          </a:prstGeom>
          <a:noFill/>
        </p:spPr>
      </p:pic>
      <p:pic>
        <p:nvPicPr>
          <p:cNvPr id="1029" name="Picture 5" descr="F:\дополнить\Дипломы детей\сертификат 1Горелов Дмитрий Николаевич.jpg"/>
          <p:cNvPicPr>
            <a:picLocks noChangeAspect="1" noChangeArrowheads="1"/>
          </p:cNvPicPr>
          <p:nvPr/>
        </p:nvPicPr>
        <p:blipFill>
          <a:blip r:embed="rId7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9153083" y="1323975"/>
            <a:ext cx="2848417" cy="4029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5141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 descr="C:\Users\Артем\Desktop\opera-background-blue-bubbl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999" y="0"/>
            <a:ext cx="12573000" cy="790107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-65964"/>
            <a:ext cx="10535526" cy="1675689"/>
          </a:xfrm>
          <a:effectLst>
            <a:glow rad="101600">
              <a:srgbClr val="0070C0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5400" b="1" i="1" cap="none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Наши достижения</a:t>
            </a:r>
            <a:endParaRPr lang="ru-RU" sz="5400" b="1" i="1" cap="none" dirty="0">
              <a:solidFill>
                <a:srgbClr val="FF0000"/>
              </a:solidFill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3074" name="Picture 2" descr="C:\Users\Артем\Desktop\medal_PNG1452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1175" y="0"/>
            <a:ext cx="2171700" cy="3345227"/>
          </a:xfrm>
          <a:prstGeom prst="rect">
            <a:avLst/>
          </a:prstGeom>
          <a:noFill/>
        </p:spPr>
      </p:pic>
      <p:pic>
        <p:nvPicPr>
          <p:cNvPr id="3" name="Picture 2" descr="F:\дополнить\Дипломы детей\Горелов Евгений (1).jpg"/>
          <p:cNvPicPr>
            <a:picLocks noChangeAspect="1" noChangeArrowheads="1"/>
          </p:cNvPicPr>
          <p:nvPr/>
        </p:nvPicPr>
        <p:blipFill>
          <a:blip r:embed="rId4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1257860" y="1038225"/>
            <a:ext cx="4087446" cy="5781675"/>
          </a:xfrm>
          <a:prstGeom prst="rect">
            <a:avLst/>
          </a:prstGeom>
          <a:noFill/>
        </p:spPr>
      </p:pic>
      <p:pic>
        <p:nvPicPr>
          <p:cNvPr id="4" name="Picture 3" descr="F:\дополнить\Дипломы детей\Горелов Евгений (2).jpg"/>
          <p:cNvPicPr>
            <a:picLocks noChangeAspect="1" noChangeArrowheads="1"/>
          </p:cNvPicPr>
          <p:nvPr/>
        </p:nvPicPr>
        <p:blipFill>
          <a:blip r:embed="rId5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5506010" y="1057275"/>
            <a:ext cx="4100914" cy="5800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5141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C:\Users\Артем\Desktop\Abs_Yellow_haze_014924_1920-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850" y="-1"/>
            <a:ext cx="12515850" cy="70961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-218364"/>
            <a:ext cx="10535526" cy="1675689"/>
          </a:xfrm>
          <a:effectLst>
            <a:glow rad="101600">
              <a:srgbClr val="0070C0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5400" b="1" i="1" cap="none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Наши достижения</a:t>
            </a:r>
            <a:endParaRPr lang="ru-RU" sz="5400" b="1" i="1" cap="none" dirty="0">
              <a:solidFill>
                <a:srgbClr val="FF0000"/>
              </a:solidFill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3074" name="Picture 2" descr="C:\Users\Артем\Desktop\medal_PNG1452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1175" y="0"/>
            <a:ext cx="2171700" cy="3345227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041248"/>
            <a:ext cx="5524500" cy="39055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389" y="2412383"/>
            <a:ext cx="5803361" cy="41027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141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Users\Артем\Desktop\Abs_Yellow_haze_014924_1920-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850" y="-1"/>
            <a:ext cx="12515850" cy="70961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-218364"/>
            <a:ext cx="10535526" cy="1675689"/>
          </a:xfrm>
          <a:effectLst>
            <a:glow rad="101600">
              <a:srgbClr val="0070C0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5400" b="1" i="1" cap="none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Наши достижения</a:t>
            </a:r>
            <a:endParaRPr lang="ru-RU" sz="5400" b="1" i="1" cap="none" dirty="0">
              <a:solidFill>
                <a:srgbClr val="FF0000"/>
              </a:solidFill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" y="868468"/>
            <a:ext cx="5211757" cy="3684481"/>
          </a:xfrm>
          <a:prstGeom prst="rect">
            <a:avLst/>
          </a:prstGeom>
        </p:spPr>
      </p:pic>
      <p:pic>
        <p:nvPicPr>
          <p:cNvPr id="3074" name="Picture 2" descr="C:\Users\Артем\Desktop\medal_PNG1452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01175" y="0"/>
            <a:ext cx="2171700" cy="3345227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743" y="923925"/>
            <a:ext cx="4971635" cy="35147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055" y="2886151"/>
            <a:ext cx="5618245" cy="39718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141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73923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8830158" y="2739823"/>
            <a:ext cx="2857608" cy="3975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lum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050" b="6042"/>
          <a:stretch/>
        </p:blipFill>
        <p:spPr>
          <a:xfrm rot="5400000">
            <a:off x="5713383" y="3550216"/>
            <a:ext cx="3867154" cy="2462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lum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14" r="13528" b="15727"/>
          <a:stretch/>
        </p:blipFill>
        <p:spPr>
          <a:xfrm rot="5400000">
            <a:off x="2778412" y="3133237"/>
            <a:ext cx="3975301" cy="3188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lum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588" t="-2020" r="20440" b="2020"/>
          <a:stretch/>
        </p:blipFill>
        <p:spPr>
          <a:xfrm>
            <a:off x="428625" y="2672109"/>
            <a:ext cx="2693835" cy="4043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60921" y="228600"/>
            <a:ext cx="11111979" cy="225742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glow rad="101600">
              <a:srgbClr val="0070C0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4400" b="1" i="1" cap="none" spc="600" dirty="0" smtClean="0">
                <a:solidFill>
                  <a:srgbClr val="00206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Благотворительная акция «Стань Дедом Морозом»</a:t>
            </a:r>
            <a:endParaRPr lang="ru-RU" sz="4400" b="1" i="1" cap="none" spc="600" dirty="0">
              <a:solidFill>
                <a:srgbClr val="002060"/>
              </a:solidFill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630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7392351"/>
          </a:xfrm>
          <a:prstGeom prst="rect">
            <a:avLst/>
          </a:prstGeom>
        </p:spPr>
      </p:pic>
      <p:pic>
        <p:nvPicPr>
          <p:cNvPr id="1026" name="Picture 2" descr="C:\Users\Артем\Desktop\fir-1086772_960_7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575" y="285750"/>
            <a:ext cx="5210178" cy="7077978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68" t="20088" r="19577" b="2593"/>
          <a:stretch/>
        </p:blipFill>
        <p:spPr>
          <a:xfrm rot="5400000">
            <a:off x="828088" y="4286840"/>
            <a:ext cx="1657350" cy="15990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26" t="3220" r="19841" b="-2994"/>
          <a:stretch/>
        </p:blipFill>
        <p:spPr>
          <a:xfrm rot="5400000">
            <a:off x="3065147" y="4923662"/>
            <a:ext cx="1127758" cy="11429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26" t="3220" r="19841" b="-2994"/>
          <a:stretch/>
        </p:blipFill>
        <p:spPr>
          <a:xfrm rot="5400000">
            <a:off x="1418210" y="1656720"/>
            <a:ext cx="1259330" cy="12763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67" t="13598" r="16826" b="2592"/>
          <a:stretch/>
        </p:blipFill>
        <p:spPr>
          <a:xfrm rot="5400000">
            <a:off x="2262066" y="2994081"/>
            <a:ext cx="1362318" cy="1257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68" t="20088" r="19577" b="2593"/>
          <a:stretch/>
        </p:blipFill>
        <p:spPr>
          <a:xfrm rot="5400000">
            <a:off x="4878062" y="2439093"/>
            <a:ext cx="3353393" cy="32353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67" t="13598" r="16826" b="2592"/>
          <a:stretch/>
        </p:blipFill>
        <p:spPr>
          <a:xfrm rot="5400000">
            <a:off x="8629716" y="2267018"/>
            <a:ext cx="3705092" cy="3419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543176" y="228600"/>
            <a:ext cx="8772524" cy="2085973"/>
          </a:xfrm>
          <a:prstGeom prst="ellipse">
            <a:avLst/>
          </a:prstGeom>
          <a:solidFill>
            <a:srgbClr val="CCFFFF"/>
          </a:solidFill>
          <a:ln>
            <a:solidFill>
              <a:schemeClr val="tx1">
                <a:lumMod val="95000"/>
              </a:schemeClr>
            </a:solidFill>
          </a:ln>
          <a:effectLst>
            <a:glow rad="101600">
              <a:srgbClr val="0070C0">
                <a:alpha val="60000"/>
              </a:srgb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spc="100" noProof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М</a:t>
            </a:r>
            <a:r>
              <a:rPr kumimoji="0" lang="ru-RU" sz="7200" b="0" i="0" u="none" strike="noStrike" kern="1200" spc="10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астерская </a:t>
            </a:r>
            <a:r>
              <a:rPr kumimoji="0" lang="en-US" sz="7200" b="0" i="0" u="none" strike="noStrike" kern="1200" spc="10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en-US" sz="7200" b="0" i="0" u="none" strike="noStrike" kern="1200" spc="10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7200" b="0" i="0" u="none" strike="noStrike" kern="1200" spc="10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Деда Мороза!</a:t>
            </a:r>
            <a:endParaRPr kumimoji="0" lang="ru-RU" sz="7200" b="0" i="0" u="none" strike="noStrike" kern="1200" spc="10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26" t="3220" r="19841" b="-2994"/>
          <a:stretch/>
        </p:blipFill>
        <p:spPr>
          <a:xfrm rot="5400000">
            <a:off x="6758971" y="4207420"/>
            <a:ext cx="3208520" cy="32518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5867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73923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58" t="12499" r="11045" b="12145"/>
          <a:stretch/>
        </p:blipFill>
        <p:spPr>
          <a:xfrm rot="5400000">
            <a:off x="4086287" y="3113516"/>
            <a:ext cx="4311909" cy="2997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30" t="18071" r="24577" b="14534"/>
          <a:stretch/>
        </p:blipFill>
        <p:spPr>
          <a:xfrm rot="5400000">
            <a:off x="89773" y="2838895"/>
            <a:ext cx="4449603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53"/>
          <a:stretch/>
        </p:blipFill>
        <p:spPr>
          <a:xfrm rot="5400000">
            <a:off x="7811737" y="2850352"/>
            <a:ext cx="4112471" cy="3410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543176" y="228600"/>
            <a:ext cx="8772524" cy="2085973"/>
          </a:xfrm>
          <a:prstGeom prst="ellipse">
            <a:avLst/>
          </a:prstGeom>
          <a:solidFill>
            <a:srgbClr val="CCFFFF"/>
          </a:solidFill>
          <a:ln>
            <a:solidFill>
              <a:schemeClr val="tx1">
                <a:lumMod val="95000"/>
              </a:schemeClr>
            </a:solidFill>
          </a:ln>
          <a:effectLst>
            <a:glow rad="101600">
              <a:srgbClr val="0070C0">
                <a:alpha val="60000"/>
              </a:srgb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spc="100" noProof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М</a:t>
            </a:r>
            <a:r>
              <a:rPr kumimoji="0" lang="ru-RU" sz="7200" b="0" i="0" u="none" strike="noStrike" kern="1200" spc="10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астерская </a:t>
            </a:r>
            <a:r>
              <a:rPr kumimoji="0" lang="en-US" sz="7200" b="0" i="0" u="none" strike="noStrike" kern="1200" spc="10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en-US" sz="7200" b="0" i="0" u="none" strike="noStrike" kern="1200" spc="10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7200" b="0" i="0" u="none" strike="noStrike" kern="1200" spc="10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Деда Мороза!</a:t>
            </a:r>
            <a:endParaRPr kumimoji="0" lang="ru-RU" sz="7200" b="0" i="0" u="none" strike="noStrike" kern="1200" spc="10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135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bright="40000"/>
          </a:blip>
          <a:stretch>
            <a:fillRect/>
          </a:stretch>
        </p:blipFill>
        <p:spPr>
          <a:xfrm>
            <a:off x="-590194" y="1"/>
            <a:ext cx="12782194" cy="73941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5553" y="114300"/>
            <a:ext cx="9720072" cy="228600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6000" b="1" i="1" cap="none" spc="300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23</a:t>
            </a:r>
            <a:r>
              <a:rPr lang="en-US" sz="6000" b="1" i="1" cap="none" spc="300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6000" b="1" i="1" cap="none" spc="300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февраля – </a:t>
            </a:r>
            <a:r>
              <a:rPr lang="en-US" sz="6000" b="1" i="1" cap="none" spc="300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/>
            </a:r>
            <a:br>
              <a:rPr lang="en-US" sz="6000" b="1" i="1" cap="none" spc="300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</a:br>
            <a:r>
              <a:rPr lang="ru-RU" sz="6000" b="1" i="1" cap="none" spc="300" dirty="0" smtClean="0"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повод  для подарков!</a:t>
            </a:r>
            <a:endParaRPr lang="ru-RU" sz="6000" b="1" i="1" cap="none" spc="300" dirty="0">
              <a:solidFill>
                <a:srgbClr val="FF0000"/>
              </a:solidFill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207" t="3721" r="10053" b="1182"/>
          <a:stretch/>
        </p:blipFill>
        <p:spPr>
          <a:xfrm rot="5400000">
            <a:off x="5316082" y="2058534"/>
            <a:ext cx="4782889" cy="5616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1485901" y="2311578"/>
            <a:ext cx="2686050" cy="49464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907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lum bright="40000"/>
          </a:blip>
          <a:stretch>
            <a:fillRect/>
          </a:stretch>
        </p:blipFill>
        <p:spPr>
          <a:xfrm>
            <a:off x="0" y="0"/>
            <a:ext cx="12192000" cy="70527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2178699" y="2340944"/>
            <a:ext cx="7365351" cy="463135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995553" y="114300"/>
            <a:ext cx="9720072" cy="228600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1" u="none" strike="noStrike" kern="1200" cap="none" spc="30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23</a:t>
            </a:r>
            <a:r>
              <a:rPr kumimoji="0" lang="en-US" sz="6000" b="1" i="1" u="none" strike="noStrike" kern="1200" cap="none" spc="30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  <a:r>
              <a:rPr kumimoji="0" lang="ru-RU" sz="6000" b="1" i="1" u="none" strike="noStrike" kern="1200" cap="none" spc="30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февраля – </a:t>
            </a:r>
            <a:r>
              <a:rPr kumimoji="0" lang="en-US" sz="6000" b="1" i="1" u="none" strike="noStrike" kern="1200" cap="none" spc="30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en-US" sz="6000" b="1" i="1" u="none" strike="noStrike" kern="1200" cap="none" spc="30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6000" b="1" i="1" u="none" strike="noStrike" kern="1200" cap="none" spc="30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повод  для подарков!</a:t>
            </a:r>
            <a:endParaRPr kumimoji="0" lang="ru-RU" sz="6000" b="1" i="1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850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lum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503" r="16312"/>
          <a:stretch/>
        </p:blipFill>
        <p:spPr>
          <a:xfrm rot="5400000">
            <a:off x="6800744" y="1495323"/>
            <a:ext cx="4354495" cy="4789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285750" y="1634825"/>
            <a:ext cx="5908001" cy="4585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428" y="257175"/>
            <a:ext cx="9720072" cy="1499616"/>
          </a:xfrm>
        </p:spPr>
        <p:txBody>
          <a:bodyPr>
            <a:noAutofit/>
          </a:bodyPr>
          <a:lstStyle/>
          <a:p>
            <a:pPr algn="ctr"/>
            <a:r>
              <a:rPr lang="ru-RU" sz="7200" b="1" i="1" cap="none" dirty="0" smtClean="0">
                <a:solidFill>
                  <a:srgbClr val="FF0066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8 </a:t>
            </a:r>
            <a:r>
              <a:rPr lang="ru-RU" sz="7200" b="1" i="1" cap="none" dirty="0" smtClean="0">
                <a:solidFill>
                  <a:srgbClr val="FF0066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Марта </a:t>
            </a:r>
            <a:br>
              <a:rPr lang="ru-RU" sz="7200" b="1" i="1" cap="none" dirty="0" smtClean="0">
                <a:solidFill>
                  <a:srgbClr val="FF0066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</a:br>
            <a:r>
              <a:rPr lang="ru-RU" sz="7200" b="1" i="1" cap="none" dirty="0" smtClean="0">
                <a:solidFill>
                  <a:srgbClr val="FF0066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Светлый </a:t>
            </a:r>
            <a:r>
              <a:rPr lang="ru-RU" sz="7200" b="1" i="1" cap="none" dirty="0" smtClean="0">
                <a:solidFill>
                  <a:srgbClr val="FF0066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праздник </a:t>
            </a:r>
            <a:r>
              <a:rPr lang="ru-RU" sz="7200" b="1" i="1" cap="none" dirty="0" smtClean="0">
                <a:solidFill>
                  <a:srgbClr val="FF0066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весны</a:t>
            </a:r>
            <a:endParaRPr lang="ru-RU" sz="7200" b="1" i="1" cap="none" dirty="0">
              <a:solidFill>
                <a:srgbClr val="FF0066"/>
              </a:solidFill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l="50085" t="39495" r="46433" b="50881"/>
          <a:stretch/>
        </p:blipFill>
        <p:spPr>
          <a:xfrm>
            <a:off x="5841242" y="4372639"/>
            <a:ext cx="803586" cy="1884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028700" y="6000750"/>
            <a:ext cx="9239250" cy="800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Подарки для сотрудниц детского дома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957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lum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09" t="11623" r="6243" b="12187"/>
          <a:stretch/>
        </p:blipFill>
        <p:spPr>
          <a:xfrm rot="5400000">
            <a:off x="3632042" y="2811795"/>
            <a:ext cx="5031956" cy="3196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106" t="13598" r="17248" b="20370"/>
          <a:stretch/>
        </p:blipFill>
        <p:spPr>
          <a:xfrm rot="5400000">
            <a:off x="7582806" y="2574460"/>
            <a:ext cx="4675149" cy="3695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242553" y="2060379"/>
            <a:ext cx="4064000" cy="4699603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138428" y="257175"/>
            <a:ext cx="9720072" cy="1499616"/>
          </a:xfrm>
        </p:spPr>
        <p:txBody>
          <a:bodyPr>
            <a:noAutofit/>
          </a:bodyPr>
          <a:lstStyle/>
          <a:p>
            <a:pPr algn="ctr"/>
            <a:r>
              <a:rPr lang="ru-RU" sz="7200" b="1" i="1" cap="none" dirty="0" smtClean="0">
                <a:solidFill>
                  <a:srgbClr val="FF0066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8 </a:t>
            </a:r>
            <a:r>
              <a:rPr lang="ru-RU" sz="7200" b="1" i="1" cap="none" dirty="0" smtClean="0">
                <a:solidFill>
                  <a:srgbClr val="FF0066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М</a:t>
            </a:r>
            <a:r>
              <a:rPr lang="ru-RU" sz="7200" b="1" i="1" cap="none" dirty="0" smtClean="0">
                <a:solidFill>
                  <a:srgbClr val="FF0066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арта</a:t>
            </a:r>
            <a:br>
              <a:rPr lang="ru-RU" sz="7200" b="1" i="1" cap="none" dirty="0" smtClean="0">
                <a:solidFill>
                  <a:srgbClr val="FF0066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</a:br>
            <a:r>
              <a:rPr lang="ru-RU" sz="7200" b="1" i="1" cap="none" dirty="0" smtClean="0">
                <a:solidFill>
                  <a:srgbClr val="FF0066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Светлый </a:t>
            </a:r>
            <a:r>
              <a:rPr lang="ru-RU" sz="7200" b="1" i="1" cap="none" dirty="0" smtClean="0">
                <a:solidFill>
                  <a:srgbClr val="FF0066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праздник </a:t>
            </a:r>
            <a:r>
              <a:rPr lang="ru-RU" sz="7200" b="1" i="1" cap="none" dirty="0" smtClean="0">
                <a:solidFill>
                  <a:srgbClr val="FF0066"/>
                </a:solidFill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</a:rPr>
              <a:t>весны</a:t>
            </a:r>
            <a:endParaRPr lang="ru-RU" sz="7200" b="1" i="1" cap="none" dirty="0">
              <a:solidFill>
                <a:srgbClr val="FF0066"/>
              </a:solidFill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853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A41AC481-B287-49C8-90EF-C669597D2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</TotalTime>
  <Words>124</Words>
  <Application>Microsoft Office PowerPoint</Application>
  <PresentationFormat>Произвольный</PresentationFormat>
  <Paragraphs>40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Интеграл</vt:lpstr>
      <vt:lpstr>Слайд 1</vt:lpstr>
      <vt:lpstr>Благотворительная акция «Стань Дедом Морозом»</vt:lpstr>
      <vt:lpstr>Благотворительная акция «Стань Дедом Морозом»</vt:lpstr>
      <vt:lpstr>Слайд 4</vt:lpstr>
      <vt:lpstr>Слайд 5</vt:lpstr>
      <vt:lpstr>23 февраля –  повод  для подарков!</vt:lpstr>
      <vt:lpstr>Слайд 7</vt:lpstr>
      <vt:lpstr>8 Марта  Светлый праздник весны</vt:lpstr>
      <vt:lpstr>8 Марта Светлый праздник весны</vt:lpstr>
      <vt:lpstr>9 Мая- День Победы!</vt:lpstr>
      <vt:lpstr>9 Мая- День Победы!</vt:lpstr>
      <vt:lpstr>Светлый праздник  Пасха</vt:lpstr>
      <vt:lpstr>Светлый праздник  Пасха</vt:lpstr>
      <vt:lpstr>Светлый праздник  Пасха</vt:lpstr>
      <vt:lpstr>Светлый праздник  Пасха</vt:lpstr>
      <vt:lpstr>Светлый праздник  Пасха</vt:lpstr>
      <vt:lpstr>Светлый праздник  Пасха</vt:lpstr>
      <vt:lpstr>Слайд 18</vt:lpstr>
      <vt:lpstr>Слайд 19</vt:lpstr>
      <vt:lpstr>Наши достижения</vt:lpstr>
      <vt:lpstr>Наши достижения</vt:lpstr>
      <vt:lpstr>Наши достижения</vt:lpstr>
      <vt:lpstr>Наши достижения</vt:lpstr>
      <vt:lpstr>Наши достижения</vt:lpstr>
      <vt:lpstr>Наши достижения</vt:lpstr>
      <vt:lpstr>Наши достижения</vt:lpstr>
      <vt:lpstr>Наши достижения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</dc:title>
  <dc:creator>User</dc:creator>
  <cp:lastModifiedBy>User</cp:lastModifiedBy>
  <cp:revision>60</cp:revision>
  <dcterms:created xsi:type="dcterms:W3CDTF">2017-07-04T21:23:29Z</dcterms:created>
  <dcterms:modified xsi:type="dcterms:W3CDTF">2017-11-22T06:39:20Z</dcterms:modified>
</cp:coreProperties>
</file>