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36" y="26064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Ярославской области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Угличский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дом»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152" y="6237311"/>
            <a:ext cx="9144000" cy="620897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29980"/>
              </p:ext>
            </p:extLst>
          </p:nvPr>
        </p:nvGraphicFramePr>
        <p:xfrm>
          <a:off x="6660232" y="5661248"/>
          <a:ext cx="2339752" cy="105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9752"/>
              </a:tblGrid>
              <a:tr h="10527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Составитель: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Шурыгина Ольга Ивановна, воспитатель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8183" y="1816727"/>
            <a:ext cx="8352928" cy="21602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Кулинарная студия</a:t>
            </a:r>
            <a:endParaRPr lang="ru-RU" sz="5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2602260" cy="260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6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27113"/>
              </p:ext>
            </p:extLst>
          </p:nvPr>
        </p:nvGraphicFramePr>
        <p:xfrm>
          <a:off x="539552" y="1196752"/>
          <a:ext cx="8136904" cy="5360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224136"/>
                <a:gridCol w="4464496"/>
                <a:gridCol w="936104"/>
              </a:tblGrid>
              <a:tr h="4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занятий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Вводное занятие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презентация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безопасности кулинарных работ. Правила санитарии и гигиены. Правила сервировки стола.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8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Бутерброды. Напитки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 Правила хранения продуктов, сроки годности. Виды бутербродов, приёмы оформления бутербродов. Виды напитков.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изготовление открытых, закрытых бутербродов, канапе и горячих бутербродов. Сервировка стола к чаю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овощей.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виды овощей. Влияние овощей на организм человека. Первичная и тепловая обработка овощей.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салаты из моркови, капусты, картофель отварной, жаренный, картофельное пюре.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круп и макаронных изделий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виды круп, роль круп и макаронных изделий в рационе человека. Правила варки молочных блюд.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приготовление каш на молоке, гречневая каша с мясом, макароны с сыром.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Содержание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9319"/>
              </p:ext>
            </p:extLst>
          </p:nvPr>
        </p:nvGraphicFramePr>
        <p:xfrm>
          <a:off x="467544" y="1412776"/>
          <a:ext cx="8352928" cy="82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656184"/>
                <a:gridCol w="4032449"/>
                <a:gridCol w="864095"/>
              </a:tblGrid>
              <a:tr h="82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 темы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занятия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Содержание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Кол-во занятий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45800"/>
              </p:ext>
            </p:extLst>
          </p:nvPr>
        </p:nvGraphicFramePr>
        <p:xfrm>
          <a:off x="467544" y="2145268"/>
          <a:ext cx="8352927" cy="459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656184"/>
                <a:gridCol w="4032448"/>
                <a:gridCol w="864095"/>
              </a:tblGrid>
              <a:tr h="120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Супы.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 виды супов, последовательность закладки продуктов в суп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приготовление куриного бульона, суп из кабачков, борщ, гороховый суп, зелёные щи.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мяса.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виды мясных продуктов. Виды из полуфабрикатов из рубленого мяса.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изготовление котлет, запекание мяса в духовке, приготовление соусов, мясных салатов.            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птицы, рыбы.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разнообразие продуктов из рыбы и птицы. Роль блюд из птицы и рыбы в полноценном питании. Сервировка стола к ужину.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приготовление курицы в духовке, рыба в томатном соусе, курица в сметане, изготовление куриных и рыбных салатов.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мучные блюда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разнообразие мучных блюд. Особенности приготовления пресного, бисквитного, песочного и дрожжевого теста.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выпечка блинов, оладий, «хвороста», пиццы. Торты. Выпечка из дрожжевого теста. Украшение блюд.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7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1297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Литература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83" y="1700808"/>
            <a:ext cx="8712968" cy="45259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Ермакова В. И. Основы кулинарии: Учеб. Для 8-11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Учреждений. – 2-е изд.,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Просвещение, 1996.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кулинарии. - М.: «Аз Буки», ТОО «Игорь»,1993.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Ф. Симоненко. Образцовая кухня. – М.: Типография И. Д. Сытина, 1992.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СD-диск «Энциклопедия кулинарии»: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СD-диск «Энциклопедия этикета»: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«Рецепты на бис».</a:t>
            </a:r>
          </a:p>
          <a:p>
            <a:endParaRPr lang="ru-RU" sz="2400" dirty="0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314228" cy="231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Актуальность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889448"/>
            <a:ext cx="4392488" cy="4968552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детского дома испытывают большие трудности в начале самостоятельной жизни, не умеют решать повседневные вопросы. Ведь дети детского дома едят в столовой, вещи стирают в прачечной, живут в условиях общежития, соблюдают режим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занятия в творческой студии  по кулинарии, ее  работа, поможет подготовить детей - сирот к преодолению трудностей социализации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ориентирована на детей от 7 до 17 лет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ÐÐ°ÑÑÐ¸Ð½ÐºÐ¸ Ð¿Ð¾ Ð·Ð°Ð¿ÑÐ¾ÑÑ ÑÐµÐ¼ÑÑ Ð³Ð¾ÑÐ¾Ð²Ð¸Ñ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751" y="1916832"/>
            <a:ext cx="4710673" cy="4653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3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332856"/>
          </a:xfrm>
        </p:spPr>
        <p:txBody>
          <a:bodyPr/>
          <a:lstStyle/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детского дома приготовлению здоровой питательной пищи из доступных продуктов.</a:t>
            </a:r>
          </a:p>
          <a:p>
            <a:endParaRPr lang="ru-RU" dirty="0"/>
          </a:p>
        </p:txBody>
      </p:sp>
      <p:pic>
        <p:nvPicPr>
          <p:cNvPr id="2052" name="Picture 4" descr="ÐÐ°ÑÑÐ¸Ð½ÐºÐ¸ Ð¿Ð¾ Ð·Ð°Ð¿ÑÐ¾ÑÑ Ð´ÐµÑÐ¸ Ð³Ð¾ÑÐ¾Ð²ÑÑ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64957"/>
            <a:ext cx="6720830" cy="397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5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480720" cy="101297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700808"/>
            <a:ext cx="8712968" cy="244827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 детей умений и навыков по приготовлению несложных блюд из доступных продуктов;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правилами  техники безопасности при приготовлении пищи;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гигиенических навыков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ÐÐ°ÑÑÐ¸Ð½ÐºÐ¸ Ð¿Ð¾ Ð·Ð°Ð¿ÑÐ¾ÑÑ Ð¿Ð¾Ð²Ð°ÑÐµÐ½Ð¾Ðº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61034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ÐÐ°ÑÑÐ¸Ð½ÐºÐ¸ Ð¿Ð¾ Ð·Ð°Ð¿ÑÐ¾ÑÑ Ð¿Ð¾Ð²Ð°ÑÐµÐ½Ð¾Ðº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20653"/>
            <a:ext cx="1782790" cy="28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708" y="1412776"/>
            <a:ext cx="5544616" cy="7758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568" y="4819487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продукта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организм человека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851920" y="4797152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обработки продукта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20272" y="4682559"/>
            <a:ext cx="2002047" cy="20020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культуре потребления пищи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23728" y="3091295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основных продуктах питания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80112" y="3091295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продукта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1108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978192"/>
            <a:ext cx="1944216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рактикумы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подбору продуктов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264" y="2960502"/>
            <a:ext cx="1944216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умений сервировки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60464" y="2960502"/>
            <a:ext cx="2160240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несложных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 из доступных продуктов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7245" y="2958083"/>
            <a:ext cx="1944216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Дегустация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занятий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453955"/>
          </a:xfrm>
        </p:spPr>
        <p:txBody>
          <a:bodyPr/>
          <a:lstStyle/>
          <a:p>
            <a:pPr lvl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дегустация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– 1 год.</a:t>
            </a:r>
          </a:p>
          <a:p>
            <a:endParaRPr lang="ru-RU" dirty="0"/>
          </a:p>
        </p:txBody>
      </p:sp>
      <p:pic>
        <p:nvPicPr>
          <p:cNvPr id="5122" name="Picture 2" descr="ÐÐ°ÑÑÐ¸Ð½ÐºÐ¸ Ð¿Ð¾ Ð·Ð°Ð¿ÑÐ¾ÑÑ ÑÐµÐ¼ÑÑ Ð³Ð¾ÑÐ¾Ð²Ð¸Ñ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4784"/>
            <a:ext cx="42862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1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099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Ожидаемые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результаты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50266"/>
              </p:ext>
            </p:extLst>
          </p:nvPr>
        </p:nvGraphicFramePr>
        <p:xfrm>
          <a:off x="683568" y="1412776"/>
          <a:ext cx="8064896" cy="5053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837"/>
                <a:gridCol w="3922059"/>
              </a:tblGrid>
              <a:tr h="380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 (теория)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(практика)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техники безопасности при приготовлении пищи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правила техники безопасности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гигиены и санитарии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правила санитарии и гигиены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группы продуктов питания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продукты питания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механической и тепловой обработки продуктов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основные приёмы механической и тепловой обработки продуктов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Рецепты несложных блюд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Изготовлять блюда из различных продуктов согласно рецепту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правила сервировки стола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Пользоваться инструментами и приспособлениями при приготовлении пищи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поведения за столом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Сервировать стол при различных видах приёма  пищи.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297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Тематический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план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16811"/>
              </p:ext>
            </p:extLst>
          </p:nvPr>
        </p:nvGraphicFramePr>
        <p:xfrm>
          <a:off x="467544" y="1772816"/>
          <a:ext cx="8136904" cy="4641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920"/>
                <a:gridCol w="6504421"/>
                <a:gridCol w="1058563"/>
              </a:tblGrid>
              <a:tr h="748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занятий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Вводное занятие. Правила безопасности. Сервировка стола.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Бутерброды. Напитки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овощей.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круп и макаронных изделий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Супы.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мяса.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птицы, рыбы.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мучные блюда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555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Государственное учреждение Ярославской области «Угличский детский дом» </vt:lpstr>
      <vt:lpstr>Актуальность</vt:lpstr>
      <vt:lpstr>Цель программы</vt:lpstr>
      <vt:lpstr>Задачи</vt:lpstr>
      <vt:lpstr>Механизм реализации программы</vt:lpstr>
      <vt:lpstr>Механизм реализации программы</vt:lpstr>
      <vt:lpstr>Формы занятий</vt:lpstr>
      <vt:lpstr>Ожидаемые результаты</vt:lpstr>
      <vt:lpstr>Тематический план</vt:lpstr>
      <vt:lpstr>Содержание программы</vt:lpstr>
      <vt:lpstr>Содержание программы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Ярославской области «Угличский детский дом» </dc:title>
  <dc:creator>Пользователь</dc:creator>
  <cp:lastModifiedBy>Пользователь</cp:lastModifiedBy>
  <cp:revision>7</cp:revision>
  <dcterms:created xsi:type="dcterms:W3CDTF">2018-12-08T13:50:42Z</dcterms:created>
  <dcterms:modified xsi:type="dcterms:W3CDTF">2018-12-08T14:56:50Z</dcterms:modified>
</cp:coreProperties>
</file>